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ef4d54af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ef4d54af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8dcd1ceb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8dcd1ceb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8dcd1ce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8dcd1ce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8dcd1ceb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78dcd1ceb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8dcd1ceb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8dcd1ceb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8dcd1ceb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8dcd1ceb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8dcd1ceb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8dcd1ceb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ound-effec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musi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B21ZobkYuk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audio files </a:t>
            </a:r>
            <a:br>
              <a:rPr lang="en"/>
            </a:br>
            <a:r>
              <a:rPr lang="en"/>
              <a:t>to the CodeX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extension for Mission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audio files to the Codex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54550" y="1068425"/>
            <a:ext cx="38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CodeX comes with many audio clips pre-loaded. You can see them from the CodeX drive.</a:t>
            </a:r>
            <a:endParaRPr/>
          </a:p>
        </p:txBody>
      </p:sp>
      <p:grpSp>
        <p:nvGrpSpPr>
          <p:cNvPr id="69" name="Google Shape;69;p14"/>
          <p:cNvGrpSpPr/>
          <p:nvPr/>
        </p:nvGrpSpPr>
        <p:grpSpPr>
          <a:xfrm>
            <a:off x="4671675" y="956513"/>
            <a:ext cx="3717458" cy="3825688"/>
            <a:chOff x="4671675" y="956513"/>
            <a:chExt cx="3717458" cy="3825688"/>
          </a:xfrm>
        </p:grpSpPr>
        <p:pic>
          <p:nvPicPr>
            <p:cNvPr id="70" name="Google Shape;7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35225" y="956513"/>
              <a:ext cx="3653908" cy="377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4"/>
            <p:cNvSpPr/>
            <p:nvPr/>
          </p:nvSpPr>
          <p:spPr>
            <a:xfrm>
              <a:off x="4671675" y="1456100"/>
              <a:ext cx="476700" cy="3326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audio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1047900" y="1068425"/>
            <a:ext cx="628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add audio files to your CodeX folder. Just follow these steps.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Download (or create) an audio file that is in mp3 format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Here is one website you can use: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https://pixabay.com/sound-effects/</a:t>
            </a:r>
            <a:r>
              <a:rPr lang="en"/>
              <a:t>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https://pixabay.com/music/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audio files -- watch the video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126" y="1614300"/>
            <a:ext cx="5023776" cy="35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97850" y="1133425"/>
            <a:ext cx="5023800" cy="3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 Put your CodeX into USB-writeable mode (</a:t>
            </a:r>
            <a:r>
              <a:rPr lang="en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demonstration</a:t>
            </a:r>
            <a:r>
              <a:rPr lang="en" dirty="0"/>
              <a:t>)</a:t>
            </a:r>
            <a:endParaRPr dirty="0"/>
          </a:p>
          <a:p>
            <a: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eriod"/>
            </a:pPr>
            <a:r>
              <a:rPr lang="en" dirty="0"/>
              <a:t>Make sure the CodeX is </a:t>
            </a:r>
            <a:br>
              <a:rPr lang="en" dirty="0"/>
            </a:br>
            <a:r>
              <a:rPr lang="en" dirty="0"/>
              <a:t>connected to your </a:t>
            </a:r>
            <a:br>
              <a:rPr lang="en" dirty="0"/>
            </a:br>
            <a:r>
              <a:rPr lang="en" dirty="0"/>
              <a:t>computer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dirty="0"/>
              <a:t>Press and hold the </a:t>
            </a:r>
            <a:br>
              <a:rPr lang="en" dirty="0"/>
            </a:br>
            <a:r>
              <a:rPr lang="en" sz="2400" b="1" dirty="0"/>
              <a:t>L</a:t>
            </a:r>
            <a:r>
              <a:rPr lang="en" dirty="0"/>
              <a:t> and </a:t>
            </a:r>
            <a:r>
              <a:rPr lang="en" sz="2400" b="1" dirty="0"/>
              <a:t>A</a:t>
            </a:r>
            <a:r>
              <a:rPr lang="en" dirty="0"/>
              <a:t> buttons </a:t>
            </a:r>
            <a:br>
              <a:rPr lang="en" dirty="0"/>
            </a:br>
            <a:r>
              <a:rPr lang="en" dirty="0"/>
              <a:t>and keep holding </a:t>
            </a:r>
            <a:br>
              <a:rPr lang="en" dirty="0"/>
            </a:br>
            <a:r>
              <a:rPr lang="en" dirty="0"/>
              <a:t>them down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audio files -- step-by-step instructions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047900" y="1068425"/>
            <a:ext cx="652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Put your CodeX into USB-writeable mode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c. Reach around and </a:t>
            </a:r>
            <a:br>
              <a:rPr lang="en" sz="1800"/>
            </a:br>
            <a:r>
              <a:rPr lang="en" sz="1800"/>
              <a:t>briefly press the </a:t>
            </a:r>
            <a:br>
              <a:rPr lang="en" sz="1800"/>
            </a:br>
            <a:r>
              <a:rPr lang="en" sz="1800"/>
              <a:t>RESET button </a:t>
            </a:r>
            <a:br>
              <a:rPr lang="en" sz="1800"/>
            </a:br>
            <a:r>
              <a:rPr lang="en" sz="1800"/>
              <a:t>(press and release) </a:t>
            </a:r>
            <a:endParaRPr sz="180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5" y="1731950"/>
            <a:ext cx="3487850" cy="27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6806000" y="3839625"/>
            <a:ext cx="444300" cy="4335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audio files -- step-by-step instructions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225050" y="1025075"/>
            <a:ext cx="4956000" cy="3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Put your CodeX into USB-writeable mode </a:t>
            </a:r>
            <a:endParaRPr/>
          </a:p>
          <a:p>
            <a:pPr marL="45720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d.  Keep holding buttons </a:t>
            </a:r>
            <a:r>
              <a:rPr lang="en" b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b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until you see the red LEDs light up from </a:t>
            </a:r>
            <a:r>
              <a:rPr lang="en" sz="1800" i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en" sz="1800" i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in right-to-left order.</a:t>
            </a:r>
            <a:endParaRPr sz="18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63636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e.  You will see a </a:t>
            </a:r>
            <a:r>
              <a:rPr lang="en" sz="1800" i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double-flash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of ALL red LEDs to confirm the filesystem is in USB-writable mode.</a:t>
            </a:r>
            <a:endParaRPr sz="1800"/>
          </a:p>
        </p:txBody>
      </p:sp>
      <p:grpSp>
        <p:nvGrpSpPr>
          <p:cNvPr id="99" name="Google Shape;99;p18"/>
          <p:cNvGrpSpPr/>
          <p:nvPr/>
        </p:nvGrpSpPr>
        <p:grpSpPr>
          <a:xfrm>
            <a:off x="5065814" y="1025029"/>
            <a:ext cx="3892935" cy="2846938"/>
            <a:chOff x="5387600" y="1025075"/>
            <a:chExt cx="3571500" cy="2508979"/>
          </a:xfrm>
        </p:grpSpPr>
        <p:pic>
          <p:nvPicPr>
            <p:cNvPr id="100" name="Google Shape;10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87600" y="1025075"/>
              <a:ext cx="3571500" cy="2508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8"/>
            <p:cNvSpPr/>
            <p:nvPr/>
          </p:nvSpPr>
          <p:spPr>
            <a:xfrm>
              <a:off x="6751825" y="2496175"/>
              <a:ext cx="1213500" cy="2058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audio files -- step-by-step instructions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1047900" y="1068425"/>
            <a:ext cx="652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Put your CodeX into USB-writeable mode</a:t>
            </a:r>
            <a:endParaRPr/>
          </a:p>
          <a:p>
            <a:pPr marL="45720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f.  Now release </a:t>
            </a:r>
            <a:r>
              <a:rPr lang="en" b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b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63636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g. You are ready to upload your files to the Codex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audio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97850" y="1133425"/>
            <a:ext cx="5617200" cy="3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 Upload your audio files to the CodeX</a:t>
            </a:r>
            <a:endParaRPr/>
          </a:p>
          <a:p>
            <a: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Open your CodeX folder for sounds and drag your audio file(s) into the folder.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900" y="2808246"/>
            <a:ext cx="4024650" cy="17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2425" y="354100"/>
            <a:ext cx="3051925" cy="418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1605625" y="3417075"/>
            <a:ext cx="3466800" cy="1186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" name="Google Shape;117;p20"/>
          <p:cNvCxnSpPr>
            <a:stCxn id="116" idx="3"/>
          </p:cNvCxnSpPr>
          <p:nvPr/>
        </p:nvCxnSpPr>
        <p:spPr>
          <a:xfrm rot="10800000" flipH="1">
            <a:off x="5072425" y="3698775"/>
            <a:ext cx="2957700" cy="31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audio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912225" y="1133425"/>
            <a:ext cx="6706200" cy="3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 Make the CodeX unwritable again by disconnecting it from the computer and then connecting again.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5. Use the audio commands you have learned to play the audio files added to the CodeX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000" y="3673500"/>
            <a:ext cx="3824646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4715000" y="4489650"/>
            <a:ext cx="17769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Audio file name here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6" name="Google Shape;126;p21"/>
          <p:cNvCxnSpPr/>
          <p:nvPr/>
        </p:nvCxnSpPr>
        <p:spPr>
          <a:xfrm rot="10800000">
            <a:off x="4758250" y="4078100"/>
            <a:ext cx="444300" cy="519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On-screen Show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Source Sans Pro</vt:lpstr>
      <vt:lpstr>Lato</vt:lpstr>
      <vt:lpstr>Raleway</vt:lpstr>
      <vt:lpstr>Montserrat</vt:lpstr>
      <vt:lpstr>Plum</vt:lpstr>
      <vt:lpstr>Adding audio files  to the CodeX</vt:lpstr>
      <vt:lpstr>Adding audio files to the Codex</vt:lpstr>
      <vt:lpstr>Adding audio files </vt:lpstr>
      <vt:lpstr>Adding audio files -- watch the video</vt:lpstr>
      <vt:lpstr>Adding audio files -- step-by-step instructions </vt:lpstr>
      <vt:lpstr>Adding audio files -- step-by-step instructions </vt:lpstr>
      <vt:lpstr>Adding audio files -- step-by-step instructions </vt:lpstr>
      <vt:lpstr>Adding audio files </vt:lpstr>
      <vt:lpstr>Adding audio files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2024-07-26T05:19:27Z</dcterms:modified>
</cp:coreProperties>
</file>